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0.34042553191489361</c:v>
                </c:pt>
                <c:pt idx="1">
                  <c:v>0.65957446808510634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0.34042553191489361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6.3913416686293489</c:v>
                </c:pt>
                <c:pt idx="1">
                  <c:v>9.8488006509795909</c:v>
                </c:pt>
                <c:pt idx="2">
                  <c:v>9.2576653536781031</c:v>
                </c:pt>
                <c:pt idx="3">
                  <c:v>9.4761098362586171</c:v>
                </c:pt>
                <c:pt idx="4">
                  <c:v>7.120319333328931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9.1571292585204827</c:v>
                </c:pt>
                <c:pt idx="2">
                  <c:v>8.8082713417254546</c:v>
                </c:pt>
                <c:pt idx="3">
                  <c:v>9.0298554076301869</c:v>
                </c:pt>
                <c:pt idx="4">
                  <c:v>6.7495348838123164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84-4487-A895-5ACC30D860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84-4487-A895-5ACC30D860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6.9355936988970583</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B-4804-836A-9863B551AB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B-4804-836A-9863B551AB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DB-4B23-A215-13DB2A04F4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DB-4B23-A215-13DB2A04F4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0.11171725805352128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0.44190224164038483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0.1231990410757593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1.2861804423064527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0.1231990410757593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0.44190224164038483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6.6776318819378844E-2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7.120319333328931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0.2107826261117598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0.53696453992602411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0.14970169910205566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1.5628644174811939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0.14970169910205477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0.42064319618485868</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6.5697131732404204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0.55272837892198812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0.60949194136290785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0.16992179636965865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1.7739593531238658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0.16992179636965865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0.1359714896598927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7.1167485901218246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6.6821773124698192</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7.8451905074355528</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E6-4F52-B529-30DE97EADF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E6-4F52-B529-30DE97EADF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77-42E7-9FD6-1A7A46682D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77-42E7-9FD6-1A7A46682D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0.19979311123575005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0.87091839726136122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0.2428055377124636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2.5348552323344293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0.24280553771246449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0.66768733604589237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6.6821773124698192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0.85626680055343884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0.27941542581083478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2.9170572499475007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0.2794154258108339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0.36878938695348396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6.5408039977453276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8.0163374965711736</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6F-43F1-8CBA-6633FF33F1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6F-43F1-8CBA-6633FF33F1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9D-429F-9152-A5F953FCE5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9D-429F-9152-A5F953FCE5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0.26207632122857305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0.13817787728095166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1.4425573589399328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0.13817787728095077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0.22977834493517868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8.0163374965711736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7.994088675905159</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F1-4EAE-8923-68918E454B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F1-4EAE-8923-68918E454B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5D-486B-87D6-1B9B00C1B0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5D-486B-87D6-1B9B00C1B0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9F-4BC1-B5CC-ED601C6B14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9F-4BC1-B5CC-ED601C6B14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0.14515452773964643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0.18815362055428775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1.9642970009584708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0.10649583477981217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7.994088675905159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8.6235497303825976</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97-41E6-9B2A-CBDCAAAFE9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97-41E6-9B2A-CBDCAAAFE9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22-4343-BF53-68FFA552FC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22-4343-BF53-68FFA552FC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0.99760798943572393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0.34499944069000499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9.6183264667100588E-2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1.0041395843003116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9.6183264667100588E-2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0.14485861032658143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9.4761098362586171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0.28912565232519327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0.14464180516293812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1.5100398454081336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9.3465588088896823E-3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8.6625078657858676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0.132758079314236</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0.16747973372789016</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1.6757018147333644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7.7320314891033108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6F-4B72-BD86-7080F45B57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6F-4B72-BD86-7080F45B57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9A-40D8-BFC2-09A76EBEE3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9A-40D8-BFC2-09A76EBEE3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F7-4797-80DD-F746DE22BE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F7-4797-80DD-F746DE22BE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7.6008845037836634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16-475B-90CB-2BBB84EEEB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16-475B-90CB-2BBB84EEEB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47-4522-B515-68F707F7DF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47-4522-B515-68F707F7DF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0.20931573778872004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0.73271521307600818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0.20427552324128229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2.1326073688616516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0.20427552324128229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0.73271521307600729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0.30729047923442288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6.1472297924892363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0.2144703525664724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7.3738606395130191E-2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0.76982054860337001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7.3738606395130191E-2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0.26449276858744675</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0.2458406809818392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9.1941008935972945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0.20221217987342754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0.11204194659136046</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1.1697019649295459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0.11204194659135958</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0.4018828955497149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0.51416618059919017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7.4613228252644586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6.4566289323991963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3.8971652584874228E-2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0.44206736666290602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0.12324507669747753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1.2866610476405924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0.12324507669747753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0.26872355756951372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8.7352986814967455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D9-49A2-8487-4F473C1115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D9-49A2-8487-4F473C1115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F1-47A1-BF75-81494B348F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F1-47A1-BF75-81494B348F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0.1679715594490796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1.8873666821832211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0.18078471554608733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0.63797827366274618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7.1635125543946208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0.65228000546592746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0.30534626470730952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3.0589866256702125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5.7497453104037728</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0.13200512924014163</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0.42500825927881181</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0.11848912510165199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1.2370095903427547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0.11848912510165199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0.28407089416640297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9.031281005501949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8.2378109789159915</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88-42D9-BA37-1EAAB8B826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88-42D9-BA37-1EAAB8B826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A7-460E-98D5-F33CFEAD08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A7-460E-98D5-F33CFEAD08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0.11838864423043116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0.40304018404005504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0.11236458996997278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1.1730703158500058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0.11236458996997101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0.40304018404005504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5.476787453684473E-2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7.9655787587450568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7.0945542484398771E-2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0.33833403748553792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9.4325000087755129E-2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0.9847395667537775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9.4325000087755129E-2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0.18456933013386667</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8.4702968860761576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0.12532497547260135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0.34307818792014899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9.5647633759162076E-2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0.99854767390822019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9.5647633759162076E-2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0.34307818792015077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0.2537289996411225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9.2576653536781031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0.30835953897528423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9.4731610084833662E-2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0.98898451721219516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9.4731610084833662E-2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0.21901568608516442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8.5519167333279569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0.1717391680927598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0.10878911687567783</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1.1357428859794743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0.10878911687567694</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0.26738835256142401</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7.9634515375147963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8.2154632631192097</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63-4DDF-8B9D-58C217D011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63-4DDF-8B9D-58C217D011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95-4175-9B31-2543309021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95-4175-9B31-2543309021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5.0994545378877376E-2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1.7437879215078942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0.16703177307222461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9.2746789768447968E-2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8.2154632631192097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8.6987139767345845E-2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0.47889067243189576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0.13351113903546974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1.3938372763135574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0.13351113903546974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0.47889067243189487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0.14791001121261438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8.0148344191768039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1.3846864726571511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0.12061334783242295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3.3626099606854254E-2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0.3510516907253276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3.3626099606854254E-2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0.12061334783242295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0.42799070475312817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9.8488006509795909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0.46358212186078074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0.20421997679323134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2.1320274718551531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0.20421997679322956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0.73251597370129584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0.25771314207944584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6.0883472759806532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0.30615991590137215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0.19797364753566615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2.0668166840346021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0.19797364753566438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0.71011103550665222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1.0541084071640503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5.1192136061281426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0.26011336693872789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0.15329402061280017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1.6003677424198557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0.15329402061279929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0.53818438492165832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8.021817476350078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0.80536912751677847</c:v>
                </c:pt>
                <c:pt idx="1">
                  <c:v>4.0268456375838924E-2</c:v>
                </c:pt>
                <c:pt idx="2">
                  <c:v>9.3959731543624164E-2</c:v>
                </c:pt>
                <c:pt idx="3">
                  <c:v>2.684563758389262E-2</c:v>
                </c:pt>
                <c:pt idx="4">
                  <c:v>2.0134228187919462E-2</c:v>
                </c:pt>
                <c:pt idx="5">
                  <c:v>1.342281879194631E-2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6.1016535015887712</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9A-4779-8384-750D15A93B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9A-4779-8384-750D15A93B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C3-4898-81DB-068801F1E5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C3-4898-81DB-068801F1E5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8.581254759013035E-2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0.90688497854638417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0.25283275166965069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2.6395379179295588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0.25283275166965069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0.47244367613710736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7.2728902171343988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7.2806618584186467E-2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0.76367166839753242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0.21290595153818082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2.2227078110994594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0.21290595153818082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0.42754163725762773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7.9292073881695861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0.74364282502743517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0.22602984906645318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2.3597194321340647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0.22602984906645496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0.31878540825859147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7.4680388344645658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0.3982534262495343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0.27009212815967398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2.8197233503325676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0.27009212815967398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0.96879258020999259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0.89819271135992107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4.4540191989880897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0.31236300942482709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0.25884959798894291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2.7023529365584675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0.25884959798894247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0.9284667851325743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0.23890090669977848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3.3841118691872172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1.7882910700452115E-2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1.6577825703298323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0.15879360022804789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0.5489657545901423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7.2461974063283954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9.4892339055907087</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0.51006711409395988</c:v>
                </c:pt>
                <c:pt idx="1">
                  <c:v>0.48993288590604034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7E-4B89-B3C1-B2ACC23A87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7E-4B89-B3C1-B2ACC23A87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F6-4EDD-8E1D-C575395CE0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F6-4EDD-8E1D-C575395CE0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0.23725469984783132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0.11987138857413804</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3.3419246912922418E-2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0.34889217806150441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3.3419246912922418E-2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4.924997116308738E-2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9.7569550927120385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0.25298568194123394</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9.758890223875305E-2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1.0188142403515563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9.758890223875305E-2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0.21529474350010069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8.7812589192547001</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0.25435802769094451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5.6510675440250679E-2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1.5754753809209987E-2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0.1644773859099935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1.5754753809209987E-2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5.6510675440250679E-2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1.2857082410354437E-2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9.9294877048053891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69-4BAE-A16A-203E4D90D2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69-4BAE-A16A-203E4D90D2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D5-453B-91B8-1182599417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D5-453B-91B8-1182599417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0.68456375838926176</c:v>
                </c:pt>
                <c:pt idx="1">
                  <c:v>0.17449664429530198</c:v>
                </c:pt>
                <c:pt idx="2">
                  <c:v>0.1409395973154362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1.802082679184025E-3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0.16402063524972732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1.7123520714999128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0.16402063524972732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4.2237657400590933E-2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7.175520498531748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0.24818641322262192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0.29956375434914673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3.1274029302779676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0.23721681856767418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5.6873859184404418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0.29301482217991826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0.12248214017541503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1.2786960990108893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0.12248214017541414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0.43933079212153991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0.29151642235615327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8.234872912211614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8.2051803723699503</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62-4BB3-B439-DB163A1F78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62-4BB3-B439-DB163A1F78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5E-4E8A-9D4C-9A4FEB9F8B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5E-4E8A-9D4C-9A4FEB9F8B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0.31260599795048094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0.12467062194037837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1.3015435369443553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0.12467062194038014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0.43276351984935069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7.941531364733776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3.1240166808448322E-3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0.34681209769881249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9.6688619888777083E-2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1.0094154208398152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9.6688619888777083E-2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2.3076717646848266E-3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8.944069125010838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0.46308724832214759</c:v>
                </c:pt>
                <c:pt idx="1">
                  <c:v>0.53020134228187921</c:v>
                </c:pt>
                <c:pt idx="2">
                  <c:v>0</c:v>
                </c:pt>
                <c:pt idx="3">
                  <c:v>6.7114093959731551E-3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0.44456442548529207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0.13231519415695914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1.3813517821133843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0.13231519415695914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0.44064904355109213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7.7299406273652336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8.1601686250155012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A2-4CCD-B1F2-3D3E73B4A7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A2-4CCD-B1F2-3D3E73B4A7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38-4E46-B88B-A99CAAD16F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38-4E46-B88B-A99CAAD16F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0.23430486148952667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0.11795224454128661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1.2314046337573403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0.1179522445412875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0.42308252413472047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1.9012103803390801E-3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7.9191295371935091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8.6623910685208472E-3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0.29763819309703976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8.297930293577771E-2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0.86629210438895043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8.297930293577771E-2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0.17276922426352037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8.8116066668203672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0.10739812831957529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9.5270272679803369E-2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0.99460807798508455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9.5270272679803369E-2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0.34172463268611963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2.1583207768220092E-2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8.6095212355257864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1.4047179369616671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0.51211186066908088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0.14277295793692257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1.4905293465375902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0.14277295793691991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0.39370870062870544</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7.3004170605223457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8.0088752652126534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7F-4F59-99D9-2D1F080E6E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7F-4F59-99D9-2D1F080E6E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1</c:v>
                </c:pt>
                <c:pt idx="3" formatCode="0">
                  <c:v>64</c:v>
                </c:pt>
                <c:pt idx="4" formatCode="0">
                  <c:v>1</c:v>
                </c:pt>
                <c:pt idx="5" formatCode="0">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0D-40A8-AE43-FC4E0FA463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0D-40A8-AE43-FC4E0FA463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1.9397058499121655E-2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0.16818546110374832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1.724837955472835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7.6917366718637288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0.34052536639544861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0.18412182365848295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1.9222056155916993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0.18412182365848118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0.17114420300988265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7.0408265073418201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0.50502607875474403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0.18705106402667848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1.9527864678409594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0.16336282767201027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7.9268791945421011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4.9896100595134385E-2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0.55997028493838208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0.15611552880845103</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1.6298238861314189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0.15611552880845103</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5.5165016935731614E-2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8.1799766365422073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6.4626260334987862E-3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0.395808505287218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0.11034845200151366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1.1520221226061444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0.11034845200151366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0.26566847613860922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9.2033432114655884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0.53606747094504303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0.19478251683078529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2.033501733969878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0.1947825168307844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0.10646651030727661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8.0104893695204673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7.6784484141407754</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BB-4201-8D6A-102359DFB9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BB-4201-8D6A-102359DFB9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5.7497453104037728</c:v>
                </c:pt>
                <c:pt idx="1">
                  <c:v>5.6873859184404418</c:v>
                </c:pt>
                <c:pt idx="2">
                  <c:v>7.6917366718637288</c:v>
                </c:pt>
                <c:pt idx="3">
                  <c:v>7.0408265073418201</c:v>
                </c:pt>
                <c:pt idx="4">
                  <c:v>4.4540191989880897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8.3012573380009087</c:v>
                </c:pt>
                <c:pt idx="1">
                  <c:v>6.5297339648749544</c:v>
                </c:pt>
                <c:pt idx="2">
                  <c:v>8.5167053051106389</c:v>
                </c:pt>
                <c:pt idx="3">
                  <c:v>7.8564209226719068</c:v>
                </c:pt>
                <c:pt idx="4">
                  <c:v>5.0366359906505567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13-40AE-A502-07AB1B48DC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13-40AE-A502-07AB1B48DC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0.36833178519492904</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0.43372677019766215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0.12091978076165244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1.262385289249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0.12091978076165333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0.43372677019766215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0.21680133788226996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8.0667908733083689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0.17453837959705254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0.31261415270468973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8.7154488506239858E-2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0.90988044709711957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8.7154488506239858E-2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9.5086903237190157E-2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9.0750799378196483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0.55792657752942176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0.71364927042095427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0.1989600809760681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2.0771149086604126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0.1989600809760681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0.44376443351556283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7.1805811768057346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0.13106344989492102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0.88190717682665065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0.24586912729737076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2.5668386712715767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0.24586912729737165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0.8819071768266511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9.1884641438399584E-2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6.3913416686293489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8.0493175609671717</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56-4224-BDE0-D3DBDE303D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56-4224-BDE0-D3DBDE303D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0B-44BE-8D04-A7CB310E91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0B-44BE-8D04-A7CB310E91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9.9940593826088886E-2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1.0977514521965226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2.1195176121963755E-2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8.6887782665721698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9.6349325103330941E-2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0.14456385538964511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1.509226060876891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0.14456385538964511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0.51853562494513561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0.28408766086861448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7.0767671679423154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6.7473828123804891</c:v>
                </c:pt>
                <c:pt idx="1">
                  <c:v>9.2033432114655884</c:v>
                </c:pt>
                <c:pt idx="2">
                  <c:v>7.2728902171343988</c:v>
                </c:pt>
                <c:pt idx="3">
                  <c:v>6.6821773124698192</c:v>
                </c:pt>
                <c:pt idx="4">
                  <c:v>7.9292073881695861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8.7283117765369731</c:v>
                </c:pt>
                <c:pt idx="2">
                  <c:v>6.9389663609804657</c:v>
                </c:pt>
                <c:pt idx="3">
                  <c:v>6.4598193756752407</c:v>
                </c:pt>
                <c:pt idx="4">
                  <c:v>7.7204325643007676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5.0198665896914463E-2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0.50702960168782685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0.14135606213059049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1.4757371561197301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0.14135606213058871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0.23396654803809191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8.0082417208324994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0.19536167078498146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0.11461027577635896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1.1965149558287065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0.11461027577635718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0.41109522718972435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6.0625796734825599E-2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7.9222030411251563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0.19984959942055625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0.14050138001278789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1.466814396537317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0.14050138001278967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0.41317261848761966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7.7162153035833603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0.23330162575126678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0.1179776816385818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1.2316701934302401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4.6439108110863714E-2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8.5536341840270094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0.32731393512663054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0.11179399782829424</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1.1671134151570399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0.11179399782829513</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0.30771082108562098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8.379383242687684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8.1756501977709011</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A8-4A55-83FB-4AD0D415EC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A8-4A55-83FB-4AD0D415EC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35-4AB2-B200-A25D2285D5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35-4AB2-B200-A25D2285D5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1.2000298854982105E-2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1.2089346319927721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8.9612996241826277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0.16513256023515943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0.11201094700395053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1.1693783336520838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2.1947251115363997E-2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8.8182681567495873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6.1472297924892363</c:v>
                </c:pt>
                <c:pt idx="1">
                  <c:v>8.5536341840270094</c:v>
                </c:pt>
                <c:pt idx="2">
                  <c:v>7.7299406273652336</c:v>
                </c:pt>
                <c:pt idx="3">
                  <c:v>8.6887782665721698</c:v>
                </c:pt>
                <c:pt idx="4">
                  <c:v>6.5697131732404204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9.2012091662683471</c:v>
                </c:pt>
                <c:pt idx="2">
                  <c:v>8.3304696554909743</c:v>
                </c:pt>
                <c:pt idx="3">
                  <c:v>9.2305027008475573</c:v>
                </c:pt>
                <c:pt idx="4">
                  <c:v>7.0770804895995223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0.67163695576523086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0.37512808915651297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3.9162838234771757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0.37512808915651163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0.5752825848068337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6.7473828123804891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6.0099281748646058</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5E-42C3-AD7F-E656E146CD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5E-42C3-AD7F-E656E146CD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CB-44E8-BEED-19E5581C9B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CB-44E8-BEED-19E5581C9B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6.2843969192953875E-2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0.28534948779914915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2.9790080119514939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0.28534948779914959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0.99820953676021418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5.6056035107183249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0.19292668468903251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0.69254744819778402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0.19307705070857129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2.0156969105535953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0.1930770507085704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0.5665655565593557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6.4142528390108868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56-4DC6-AD6D-BC38BBDD2A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56-4DC6-AD6D-BC38BBDD2A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066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RXL | Blackpool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7339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RXL | Blackpool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7783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RXL | Blackpool Teaching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Blackpool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7998625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98313740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33359781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3509654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Blackpool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providing clear explanations about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8223636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1400137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11419184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20807177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p49. Were you involved in decisions about your child's care and treatment as much as you wanted to be?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Blackpool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agreeing care plans with parents / carers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Parents / carers being involved in decisions about their child / young person's care and treatment as much as they want to be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good access to hot drinks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651094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5909677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4C6FD85-A61D-23B4-C14C-DAF9460B4301}"/>
              </a:ext>
            </a:extLst>
          </p:cNvPr>
          <p:cNvGraphicFramePr/>
          <p:nvPr>
            <p:extLst>
              <p:ext uri="{D42A27DB-BD31-4B8C-83A1-F6EECF244321}">
                <p14:modId xmlns:p14="http://schemas.microsoft.com/office/powerpoint/2010/main" val="18140720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CFFFAA9-87FF-2169-E37E-EA59A32283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97756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25553931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13951476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7094191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719217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85505160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42047030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5140795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735993958"/>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81734500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8022267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BECDA5C-5EAD-5B0F-E8F8-0BF852AA0A6C}"/>
              </a:ext>
            </a:extLst>
          </p:cNvPr>
          <p:cNvGraphicFramePr/>
          <p:nvPr>
            <p:extLst>
              <p:ext uri="{D42A27DB-BD31-4B8C-83A1-F6EECF244321}">
                <p14:modId xmlns:p14="http://schemas.microsoft.com/office/powerpoint/2010/main" val="2302476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D82FA2C-AFEB-D48C-DA4C-C2C7F4A818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23964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57572528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913055022"/>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83026889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40872883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32756917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998395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53273347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2952449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377769846"/>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02688357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6528750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2444F68-44B9-2D58-6937-C55297654467}"/>
              </a:ext>
            </a:extLst>
          </p:cNvPr>
          <p:cNvGraphicFramePr/>
          <p:nvPr>
            <p:extLst>
              <p:ext uri="{D42A27DB-BD31-4B8C-83A1-F6EECF244321}">
                <p14:modId xmlns:p14="http://schemas.microsoft.com/office/powerpoint/2010/main" val="34811534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D58312E5-8F21-C822-93E2-424381B0AB6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02057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535402355"/>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48002834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81600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74117089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2518309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3519345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2CEB11E-8965-4FBB-21AC-C436C4DAE751}"/>
              </a:ext>
            </a:extLst>
          </p:cNvPr>
          <p:cNvGraphicFramePr/>
          <p:nvPr>
            <p:extLst>
              <p:ext uri="{D42A27DB-BD31-4B8C-83A1-F6EECF244321}">
                <p14:modId xmlns:p14="http://schemas.microsoft.com/office/powerpoint/2010/main" val="17073774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651C01E-B4CE-9F45-19F9-C35AEBBDCD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43125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96754106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40785837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976756891"/>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1279447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09863666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61737312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569867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613581153"/>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2644602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18582155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963175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8141212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8ADD1EE-A631-D256-68E3-C946A5CC2EF5}"/>
              </a:ext>
            </a:extLst>
          </p:cNvPr>
          <p:cNvGraphicFramePr/>
          <p:nvPr>
            <p:extLst>
              <p:ext uri="{D42A27DB-BD31-4B8C-83A1-F6EECF244321}">
                <p14:modId xmlns:p14="http://schemas.microsoft.com/office/powerpoint/2010/main" val="41868382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047DBA8-99B6-A82D-E759-C604A26F603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34066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03707349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5423202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594646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47263966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6688748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6972808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5589146-1360-9113-F141-F388E3D7EC99}"/>
              </a:ext>
            </a:extLst>
          </p:cNvPr>
          <p:cNvGraphicFramePr/>
          <p:nvPr>
            <p:extLst>
              <p:ext uri="{D42A27DB-BD31-4B8C-83A1-F6EECF244321}">
                <p14:modId xmlns:p14="http://schemas.microsoft.com/office/powerpoint/2010/main" val="40847034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D196CB8-F6D8-5EE7-E023-9D1286F89A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18587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70979468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4873299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06812591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65734992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811438821"/>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2556466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4977234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F5A4575-C76D-2B52-4AE5-0DF32D0F328F}"/>
              </a:ext>
            </a:extLst>
          </p:cNvPr>
          <p:cNvGraphicFramePr/>
          <p:nvPr>
            <p:extLst>
              <p:ext uri="{D42A27DB-BD31-4B8C-83A1-F6EECF244321}">
                <p14:modId xmlns:p14="http://schemas.microsoft.com/office/powerpoint/2010/main" val="32017013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8CFE54E-9105-0A4B-652C-9F22074539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33438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7006515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8883315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010055226"/>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07033266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80689919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8394136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2237243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45219445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38227052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576593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048962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9291936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AFCBBE8-6DB6-C3AD-8A37-C397817EC824}"/>
              </a:ext>
            </a:extLst>
          </p:cNvPr>
          <p:cNvGraphicFramePr/>
          <p:nvPr>
            <p:extLst>
              <p:ext uri="{D42A27DB-BD31-4B8C-83A1-F6EECF244321}">
                <p14:modId xmlns:p14="http://schemas.microsoft.com/office/powerpoint/2010/main" val="13733245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09006E9-8A77-AB23-A4A4-0009620944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24357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11163699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69478910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069514296"/>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16360723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4328765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372759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7965821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5A3C88-0EDE-822F-860A-00AA23C60BB5}"/>
              </a:ext>
            </a:extLst>
          </p:cNvPr>
          <p:cNvGraphicFramePr/>
          <p:nvPr>
            <p:extLst>
              <p:ext uri="{D42A27DB-BD31-4B8C-83A1-F6EECF244321}">
                <p14:modId xmlns:p14="http://schemas.microsoft.com/office/powerpoint/2010/main" val="17575266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2A05406-B8DF-CDA1-ED45-1C10D8515E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8295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9789046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39950891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8426847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8108400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84367100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70775252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0473092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48997995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10443811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2819548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2862363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FCABAD-4E4B-9E96-5B00-3A6A96975F47}"/>
              </a:ext>
            </a:extLst>
          </p:cNvPr>
          <p:cNvGraphicFramePr/>
          <p:nvPr>
            <p:extLst>
              <p:ext uri="{D42A27DB-BD31-4B8C-83A1-F6EECF244321}">
                <p14:modId xmlns:p14="http://schemas.microsoft.com/office/powerpoint/2010/main" val="20725483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EB57177-F5C2-53E3-C9AD-E79DCCDFAFE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38055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69001121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86694709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720783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33160039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92356770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5096690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738290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416456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8823356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0BE9325-962B-59C6-3008-F09670C487B7}"/>
              </a:ext>
            </a:extLst>
          </p:cNvPr>
          <p:cNvGraphicFramePr/>
          <p:nvPr>
            <p:extLst>
              <p:ext uri="{D42A27DB-BD31-4B8C-83A1-F6EECF244321}">
                <p14:modId xmlns:p14="http://schemas.microsoft.com/office/powerpoint/2010/main" val="33044441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2411AA-BC78-A081-AFA3-FD970ED7D5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0942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8452796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268009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16754073"/>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4454917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4266444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D26ADC3-CE66-EBB5-482E-41901328FA8C}"/>
              </a:ext>
            </a:extLst>
          </p:cNvPr>
          <p:cNvGraphicFramePr/>
          <p:nvPr>
            <p:extLst>
              <p:ext uri="{D42A27DB-BD31-4B8C-83A1-F6EECF244321}">
                <p14:modId xmlns:p14="http://schemas.microsoft.com/office/powerpoint/2010/main" val="40155781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08CEE7F-4974-C6D6-08B3-9FF8B9B910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99639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66819805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0956884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57257394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457042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3062840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9520B96-EBFE-DA8C-C2E0-950B648AD9A4}"/>
              </a:ext>
            </a:extLst>
          </p:cNvPr>
          <p:cNvGraphicFramePr/>
          <p:nvPr>
            <p:extLst>
              <p:ext uri="{D42A27DB-BD31-4B8C-83A1-F6EECF244321}">
                <p14:modId xmlns:p14="http://schemas.microsoft.com/office/powerpoint/2010/main" val="32125226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6A1561B-A1B2-BEEF-B3D3-14FDDBEEC0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94160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5456552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364028434"/>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70509854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5561180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0635789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8170352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86533B4-BEBF-4125-1543-B54F49770F25}"/>
              </a:ext>
            </a:extLst>
          </p:cNvPr>
          <p:cNvGraphicFramePr/>
          <p:nvPr>
            <p:extLst>
              <p:ext uri="{D42A27DB-BD31-4B8C-83A1-F6EECF244321}">
                <p14:modId xmlns:p14="http://schemas.microsoft.com/office/powerpoint/2010/main" val="3073090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E4384AA-A6AE-7A30-D4C6-7D8941FC027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48752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047996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1812224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1467094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39243605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380870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6501642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F397FCE-1D52-D89A-2780-5322444E5AA1}"/>
              </a:ext>
            </a:extLst>
          </p:cNvPr>
          <p:cNvGraphicFramePr/>
          <p:nvPr>
            <p:extLst>
              <p:ext uri="{D42A27DB-BD31-4B8C-83A1-F6EECF244321}">
                <p14:modId xmlns:p14="http://schemas.microsoft.com/office/powerpoint/2010/main" val="10060394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E2D7D31-C7CF-289C-CF0D-10DE8F5B08A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92334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86473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0365987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5207055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9467018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8B31D01-6CD4-8182-74C9-00BDEBA69329}"/>
              </a:ext>
            </a:extLst>
          </p:cNvPr>
          <p:cNvGraphicFramePr/>
          <p:nvPr>
            <p:extLst>
              <p:ext uri="{D42A27DB-BD31-4B8C-83A1-F6EECF244321}">
                <p14:modId xmlns:p14="http://schemas.microsoft.com/office/powerpoint/2010/main" val="11405008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248BFE3-879A-01ED-CE36-FD20751605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51350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9489643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67263084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255603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1713770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7D80020-27BA-E57E-B0CB-F09091DEA7D1}"/>
              </a:ext>
            </a:extLst>
          </p:cNvPr>
          <p:cNvGraphicFramePr/>
          <p:nvPr>
            <p:extLst>
              <p:ext uri="{D42A27DB-BD31-4B8C-83A1-F6EECF244321}">
                <p14:modId xmlns:p14="http://schemas.microsoft.com/office/powerpoint/2010/main" val="25754242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C9AAC0A-3E8E-1280-9D3A-BEB0FBE49D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62045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99010359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257122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3047387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14048569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3056581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6544314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828B5C2-2625-47B6-B129-CECE02D8A9F5}"/>
              </a:ext>
            </a:extLst>
          </p:cNvPr>
          <p:cNvGraphicFramePr/>
          <p:nvPr>
            <p:extLst>
              <p:ext uri="{D42A27DB-BD31-4B8C-83A1-F6EECF244321}">
                <p14:modId xmlns:p14="http://schemas.microsoft.com/office/powerpoint/2010/main" val="19211095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7D5EAC5-041D-5886-AD55-F28CF50221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02532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46631962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3985180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75441698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312055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1306524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A7C65CF-E2A1-CA1B-5A5C-E755A76CCF39}"/>
              </a:ext>
            </a:extLst>
          </p:cNvPr>
          <p:cNvGraphicFramePr/>
          <p:nvPr>
            <p:extLst>
              <p:ext uri="{D42A27DB-BD31-4B8C-83A1-F6EECF244321}">
                <p14:modId xmlns:p14="http://schemas.microsoft.com/office/powerpoint/2010/main" val="11690211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DC77B9-E0C1-B947-FA17-C483DFD24D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504467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33026654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205283983"/>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07951209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312860855"/>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6920395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9441492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4D25B7-A511-B069-0A9B-5E3C49F8760F}"/>
              </a:ext>
            </a:extLst>
          </p:cNvPr>
          <p:cNvGraphicFramePr/>
          <p:nvPr>
            <p:extLst>
              <p:ext uri="{D42A27DB-BD31-4B8C-83A1-F6EECF244321}">
                <p14:modId xmlns:p14="http://schemas.microsoft.com/office/powerpoint/2010/main" val="3879148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E743132-63D3-ACB8-5D00-05877F2F9D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495450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37152738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187773306"/>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407427345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75525287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98920255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13900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3079300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E421F08-F250-2EE1-9F30-812EDAA994EE}"/>
              </a:ext>
            </a:extLst>
          </p:cNvPr>
          <p:cNvGraphicFramePr/>
          <p:nvPr>
            <p:extLst>
              <p:ext uri="{D42A27DB-BD31-4B8C-83A1-F6EECF244321}">
                <p14:modId xmlns:p14="http://schemas.microsoft.com/office/powerpoint/2010/main" val="34509012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867C3F2-8103-9B9A-CE84-F43257B001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95279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72%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28231273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8331626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216114678"/>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67695500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93329265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414988969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61911783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896751524"/>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4992386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595847497"/>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1425279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6629830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F5DAD56-3948-D414-747D-67EF3A618F25}"/>
              </a:ext>
            </a:extLst>
          </p:cNvPr>
          <p:cNvGraphicFramePr/>
          <p:nvPr>
            <p:extLst>
              <p:ext uri="{D42A27DB-BD31-4B8C-83A1-F6EECF244321}">
                <p14:modId xmlns:p14="http://schemas.microsoft.com/office/powerpoint/2010/main" val="12785171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B3481A-66D2-8AE8-762A-7A00F0CFCC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744071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67841967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21024076"/>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60279206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68468786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8066806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0758817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7541143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3425375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50392635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11793</Words>
  <Application>Microsoft Office PowerPoint</Application>
  <PresentationFormat>Widescreen</PresentationFormat>
  <Paragraphs>1592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Blackpool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